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0" d="100"/>
          <a:sy n="40" d="100"/>
        </p:scale>
        <p:origin x="-696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4AFCC3B4-1E24-45B9-814D-F7227DB5AAA1}" type="datetimeFigureOut">
              <a:rPr lang="en-PH" smtClean="0"/>
              <a:t>8/30/2012</a:t>
            </a:fld>
            <a:endParaRPr lang="en-PH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64D950D-56D6-457A-B2F0-8A91376ED4D0}" type="slidenum">
              <a:rPr lang="en-PH" smtClean="0"/>
              <a:t>‹#›</a:t>
            </a:fld>
            <a:endParaRPr lang="en-PH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CC3B4-1E24-45B9-814D-F7227DB5AAA1}" type="datetimeFigureOut">
              <a:rPr lang="en-PH" smtClean="0"/>
              <a:t>8/30/2012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D950D-56D6-457A-B2F0-8A91376ED4D0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CC3B4-1E24-45B9-814D-F7227DB5AAA1}" type="datetimeFigureOut">
              <a:rPr lang="en-PH" smtClean="0"/>
              <a:t>8/30/2012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D950D-56D6-457A-B2F0-8A91376ED4D0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CC3B4-1E24-45B9-814D-F7227DB5AAA1}" type="datetimeFigureOut">
              <a:rPr lang="en-PH" smtClean="0"/>
              <a:t>8/30/2012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D950D-56D6-457A-B2F0-8A91376ED4D0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CC3B4-1E24-45B9-814D-F7227DB5AAA1}" type="datetimeFigureOut">
              <a:rPr lang="en-PH" smtClean="0"/>
              <a:t>8/30/2012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D950D-56D6-457A-B2F0-8A91376ED4D0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CC3B4-1E24-45B9-814D-F7227DB5AAA1}" type="datetimeFigureOut">
              <a:rPr lang="en-PH" smtClean="0"/>
              <a:t>8/30/2012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D950D-56D6-457A-B2F0-8A91376ED4D0}" type="slidenum">
              <a:rPr lang="en-PH" smtClean="0"/>
              <a:t>‹#›</a:t>
            </a:fld>
            <a:endParaRPr lang="en-PH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CC3B4-1E24-45B9-814D-F7227DB5AAA1}" type="datetimeFigureOut">
              <a:rPr lang="en-PH" smtClean="0"/>
              <a:t>8/30/2012</a:t>
            </a:fld>
            <a:endParaRPr lang="en-P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D950D-56D6-457A-B2F0-8A91376ED4D0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CC3B4-1E24-45B9-814D-F7227DB5AAA1}" type="datetimeFigureOut">
              <a:rPr lang="en-PH" smtClean="0"/>
              <a:t>8/30/2012</a:t>
            </a:fld>
            <a:endParaRPr lang="en-P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D950D-56D6-457A-B2F0-8A91376ED4D0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CC3B4-1E24-45B9-814D-F7227DB5AAA1}" type="datetimeFigureOut">
              <a:rPr lang="en-PH" smtClean="0"/>
              <a:t>8/30/2012</a:t>
            </a:fld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D950D-56D6-457A-B2F0-8A91376ED4D0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CC3B4-1E24-45B9-814D-F7227DB5AAA1}" type="datetimeFigureOut">
              <a:rPr lang="en-PH" smtClean="0"/>
              <a:t>8/30/2012</a:t>
            </a:fld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D950D-56D6-457A-B2F0-8A91376ED4D0}" type="slidenum">
              <a:rPr lang="en-PH" smtClean="0"/>
              <a:t>‹#›</a:t>
            </a:fld>
            <a:endParaRPr lang="en-PH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PH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CC3B4-1E24-45B9-814D-F7227DB5AAA1}" type="datetimeFigureOut">
              <a:rPr lang="en-PH" smtClean="0"/>
              <a:t>8/30/2012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D950D-56D6-457A-B2F0-8A91376ED4D0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4AFCC3B4-1E24-45B9-814D-F7227DB5AAA1}" type="datetimeFigureOut">
              <a:rPr lang="en-PH" smtClean="0"/>
              <a:t>8/30/2012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964D950D-56D6-457A-B2F0-8A91376ED4D0}" type="slidenum">
              <a:rPr lang="en-PH" smtClean="0"/>
              <a:t>‹#›</a:t>
            </a:fld>
            <a:endParaRPr lang="en-P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Lem Manalo\Desktop\108_0830\IMGP028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92"/>
          <a:stretch/>
        </p:blipFill>
        <p:spPr bwMode="auto">
          <a:xfrm>
            <a:off x="0" y="2628"/>
            <a:ext cx="9176883" cy="6855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9848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Lem Manalo\Desktop\108_0830\IMGP027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83" r="5976"/>
          <a:stretch/>
        </p:blipFill>
        <p:spPr bwMode="auto">
          <a:xfrm>
            <a:off x="491359" y="-1"/>
            <a:ext cx="7966841" cy="6832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Lem Manalo\Desktop\108_0830\IMGP027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16" r="39152" b="84621"/>
          <a:stretch/>
        </p:blipFill>
        <p:spPr bwMode="auto">
          <a:xfrm>
            <a:off x="3826042" y="152399"/>
            <a:ext cx="1371600" cy="1050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532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8" y="14288"/>
            <a:ext cx="7972425" cy="682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1029960" y="914400"/>
            <a:ext cx="47612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tencil" pitchFamily="82" charset="0"/>
              </a:rPr>
              <a:t>Climb, Plant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Stencil" pitchFamily="8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126418" y="1524000"/>
            <a:ext cx="579838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tencil" pitchFamily="82" charset="0"/>
              </a:rPr>
              <a:t>&amp; </a:t>
            </a:r>
            <a:r>
              <a:rPr lang="en-US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Stencil" pitchFamily="82" charset="0"/>
              </a:rPr>
              <a:t>ADVENTURE</a:t>
            </a:r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tencil" pitchFamily="82" charset="0"/>
              </a:rPr>
              <a:t> </a:t>
            </a:r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tencil" pitchFamily="82" charset="0"/>
              </a:rPr>
              <a:t>with us</a:t>
            </a:r>
            <a:endParaRPr 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Stencil" pitchFamily="8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19400" y="4510087"/>
            <a:ext cx="3276600" cy="2195513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95600" y="4495800"/>
            <a:ext cx="3048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sz="1400" dirty="0" smtClean="0">
                <a:solidFill>
                  <a:schemeClr val="bg1"/>
                </a:solidFill>
              </a:rPr>
              <a:t>The </a:t>
            </a:r>
            <a:r>
              <a:rPr lang="en-PH" sz="1400" dirty="0" err="1" smtClean="0">
                <a:solidFill>
                  <a:schemeClr val="bg1"/>
                </a:solidFill>
              </a:rPr>
              <a:t>Trimmoc</a:t>
            </a:r>
            <a:r>
              <a:rPr lang="en-PH" sz="1400" dirty="0" smtClean="0">
                <a:solidFill>
                  <a:schemeClr val="bg1"/>
                </a:solidFill>
              </a:rPr>
              <a:t>, </a:t>
            </a:r>
            <a:r>
              <a:rPr lang="en-PH" sz="1400" dirty="0" err="1" smtClean="0">
                <a:solidFill>
                  <a:schemeClr val="bg1"/>
                </a:solidFill>
              </a:rPr>
              <a:t>Tribong</a:t>
            </a:r>
            <a:r>
              <a:rPr lang="en-PH" sz="1400" dirty="0" smtClean="0">
                <a:solidFill>
                  <a:schemeClr val="bg1"/>
                </a:solidFill>
              </a:rPr>
              <a:t> </a:t>
            </a:r>
            <a:r>
              <a:rPr lang="en-PH" sz="1400" dirty="0" err="1" smtClean="0">
                <a:solidFill>
                  <a:schemeClr val="bg1"/>
                </a:solidFill>
              </a:rPr>
              <a:t>Mindanaw</a:t>
            </a:r>
            <a:r>
              <a:rPr lang="en-PH" sz="1400" dirty="0" smtClean="0">
                <a:solidFill>
                  <a:schemeClr val="bg1"/>
                </a:solidFill>
              </a:rPr>
              <a:t> Mountaineering Club, is a mountaineering club which  organizes adventures in appreciating Mother Earth. Through climbing, teambuilding and </a:t>
            </a:r>
            <a:r>
              <a:rPr lang="en-PH" sz="1400" dirty="0" err="1" smtClean="0">
                <a:solidFill>
                  <a:schemeClr val="bg1"/>
                </a:solidFill>
              </a:rPr>
              <a:t>discpine</a:t>
            </a:r>
            <a:r>
              <a:rPr lang="en-PH" sz="1400" dirty="0" smtClean="0">
                <a:solidFill>
                  <a:schemeClr val="bg1"/>
                </a:solidFill>
              </a:rPr>
              <a:t> will be made by the members. </a:t>
            </a:r>
            <a:r>
              <a:rPr lang="en-PH" sz="1400" dirty="0" err="1" smtClean="0">
                <a:solidFill>
                  <a:schemeClr val="bg1"/>
                </a:solidFill>
              </a:rPr>
              <a:t>Trimooc</a:t>
            </a:r>
            <a:r>
              <a:rPr lang="en-PH" sz="1400" dirty="0" smtClean="0">
                <a:solidFill>
                  <a:schemeClr val="bg1"/>
                </a:solidFill>
              </a:rPr>
              <a:t> also </a:t>
            </a:r>
            <a:r>
              <a:rPr lang="en-PH" sz="1400" dirty="0" err="1" smtClean="0">
                <a:solidFill>
                  <a:schemeClr val="bg1"/>
                </a:solidFill>
              </a:rPr>
              <a:t>orgnize</a:t>
            </a:r>
            <a:r>
              <a:rPr lang="en-PH" sz="1400" dirty="0" smtClean="0">
                <a:solidFill>
                  <a:schemeClr val="bg1"/>
                </a:solidFill>
              </a:rPr>
              <a:t> events such as tree planting, wildlife preserving..</a:t>
            </a:r>
            <a:endParaRPr lang="en-PH" sz="1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29960" y="5372100"/>
            <a:ext cx="14846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dirty="0" smtClean="0"/>
              <a:t>Mt. </a:t>
            </a:r>
            <a:r>
              <a:rPr lang="en-PH" dirty="0" err="1" smtClean="0"/>
              <a:t>Talomo</a:t>
            </a:r>
            <a:r>
              <a:rPr lang="en-PH" dirty="0" smtClean="0"/>
              <a:t> shoulder hike</a:t>
            </a:r>
            <a:endParaRPr lang="en-PH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32" b="11289"/>
          <a:stretch/>
        </p:blipFill>
        <p:spPr bwMode="auto">
          <a:xfrm>
            <a:off x="6207334" y="4057650"/>
            <a:ext cx="1905000" cy="264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tangle 13"/>
          <p:cNvSpPr/>
          <p:nvPr/>
        </p:nvSpPr>
        <p:spPr>
          <a:xfrm rot="564107">
            <a:off x="6184800" y="4816061"/>
            <a:ext cx="213360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Arial Black" pitchFamily="34" charset="0"/>
                <a:cs typeface="Aharoni" pitchFamily="2" charset="-79"/>
              </a:rPr>
              <a:t>APIL </a:t>
            </a:r>
          </a:p>
          <a:p>
            <a:pPr algn="ctr"/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Arial Black" pitchFamily="34" charset="0"/>
                <a:cs typeface="Aharoni" pitchFamily="2" charset="-79"/>
              </a:rPr>
              <a:t>Na </a:t>
            </a:r>
            <a:r>
              <a:rPr 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Arial Black" pitchFamily="34" charset="0"/>
                <a:cs typeface="Aharoni" pitchFamily="2" charset="-79"/>
              </a:rPr>
              <a:t>mo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Arial Black" pitchFamily="34" charset="0"/>
                <a:cs typeface="Aharoni" pitchFamily="2" charset="-79"/>
              </a:rPr>
              <a:t>!</a:t>
            </a: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7086600" y="4114800"/>
            <a:ext cx="155366" cy="13335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pic>
        <p:nvPicPr>
          <p:cNvPr id="19" name="Picture 2" descr="C:\Users\Lem Manalo\Desktop\108_0830\IMGP0279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16" r="39152" b="84621"/>
          <a:stretch/>
        </p:blipFill>
        <p:spPr bwMode="auto">
          <a:xfrm>
            <a:off x="6781800" y="5867400"/>
            <a:ext cx="914400" cy="700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3879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222</TotalTime>
  <Words>61</Words>
  <Application>Microsoft Office PowerPoint</Application>
  <PresentationFormat>On-screen Show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Austin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Lem Manalo</dc:creator>
  <cp:lastModifiedBy>Lem Manalo</cp:lastModifiedBy>
  <cp:revision>9</cp:revision>
  <dcterms:created xsi:type="dcterms:W3CDTF">2012-08-29T22:52:24Z</dcterms:created>
  <dcterms:modified xsi:type="dcterms:W3CDTF">2012-08-30T02:34:51Z</dcterms:modified>
</cp:coreProperties>
</file>